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EF3ED7-CFCB-41E9-A253-2246E65B8840}" v="33" dt="2025-07-02T06:13:53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LPUECH Xavier" userId="9f0e3742-4417-4d5f-aa7e-9728a052b886" providerId="ADAL" clId="{5E39B324-C0BD-43CD-A907-4FFBDED9A9DA}"/>
    <pc:docChg chg="custSel addSld modSld">
      <pc:chgData name="DELPUECH Xavier" userId="9f0e3742-4417-4d5f-aa7e-9728a052b886" providerId="ADAL" clId="{5E39B324-C0BD-43CD-A907-4FFBDED9A9DA}" dt="2025-01-21T14:47:41.792" v="142" actId="1076"/>
      <pc:docMkLst>
        <pc:docMk/>
      </pc:docMkLst>
      <pc:sldChg chg="modSp new mod">
        <pc:chgData name="DELPUECH Xavier" userId="9f0e3742-4417-4d5f-aa7e-9728a052b886" providerId="ADAL" clId="{5E39B324-C0BD-43CD-A907-4FFBDED9A9DA}" dt="2025-01-21T14:46:23.921" v="71" actId="20577"/>
        <pc:sldMkLst>
          <pc:docMk/>
          <pc:sldMk cId="378595089" sldId="256"/>
        </pc:sldMkLst>
      </pc:sldChg>
      <pc:sldChg chg="addSp modSp new mod">
        <pc:chgData name="DELPUECH Xavier" userId="9f0e3742-4417-4d5f-aa7e-9728a052b886" providerId="ADAL" clId="{5E39B324-C0BD-43CD-A907-4FFBDED9A9DA}" dt="2025-01-21T14:47:41.792" v="142" actId="1076"/>
        <pc:sldMkLst>
          <pc:docMk/>
          <pc:sldMk cId="935802661" sldId="257"/>
        </pc:sldMkLst>
      </pc:sldChg>
    </pc:docChg>
  </pc:docChgLst>
  <pc:docChgLst>
    <pc:chgData name="DELPUECH Xavier" userId="9f0e3742-4417-4d5f-aa7e-9728a052b886" providerId="ADAL" clId="{64C1EEC4-60EC-4466-AEF7-8946458150C5}"/>
    <pc:docChg chg="custSel addSld modSld">
      <pc:chgData name="DELPUECH Xavier" userId="9f0e3742-4417-4d5f-aa7e-9728a052b886" providerId="ADAL" clId="{64C1EEC4-60EC-4466-AEF7-8946458150C5}" dt="2025-04-01T14:29:56.224" v="132" actId="1038"/>
      <pc:docMkLst>
        <pc:docMk/>
      </pc:docMkLst>
      <pc:sldChg chg="addSp delSp modSp new mod">
        <pc:chgData name="DELPUECH Xavier" userId="9f0e3742-4417-4d5f-aa7e-9728a052b886" providerId="ADAL" clId="{64C1EEC4-60EC-4466-AEF7-8946458150C5}" dt="2025-04-01T14:29:56.224" v="132" actId="1038"/>
        <pc:sldMkLst>
          <pc:docMk/>
          <pc:sldMk cId="3210402004" sldId="258"/>
        </pc:sldMkLst>
      </pc:sldChg>
      <pc:sldChg chg="new">
        <pc:chgData name="DELPUECH Xavier" userId="9f0e3742-4417-4d5f-aa7e-9728a052b886" providerId="ADAL" clId="{64C1EEC4-60EC-4466-AEF7-8946458150C5}" dt="2025-04-01T14:20:47.062" v="7" actId="680"/>
        <pc:sldMkLst>
          <pc:docMk/>
          <pc:sldMk cId="2309818875" sldId="259"/>
        </pc:sldMkLst>
      </pc:sldChg>
    </pc:docChg>
  </pc:docChgLst>
  <pc:docChgLst>
    <pc:chgData name="DELPUECH Xavier" userId="9f0e3742-4417-4d5f-aa7e-9728a052b886" providerId="ADAL" clId="{35EF3ED7-CFCB-41E9-A253-2246E65B8840}"/>
    <pc:docChg chg="undo custSel addSld modSld sldOrd">
      <pc:chgData name="DELPUECH Xavier" userId="9f0e3742-4417-4d5f-aa7e-9728a052b886" providerId="ADAL" clId="{35EF3ED7-CFCB-41E9-A253-2246E65B8840}" dt="2025-07-02T06:14:06.965" v="505" actId="20577"/>
      <pc:docMkLst>
        <pc:docMk/>
      </pc:docMkLst>
      <pc:sldChg chg="addSp delSp modSp mod">
        <pc:chgData name="DELPUECH Xavier" userId="9f0e3742-4417-4d5f-aa7e-9728a052b886" providerId="ADAL" clId="{35EF3ED7-CFCB-41E9-A253-2246E65B8840}" dt="2025-06-27T10:29:21.151" v="137" actId="20577"/>
        <pc:sldMkLst>
          <pc:docMk/>
          <pc:sldMk cId="2309818875" sldId="259"/>
        </pc:sldMkLst>
        <pc:spChg chg="add mod">
          <ac:chgData name="DELPUECH Xavier" userId="9f0e3742-4417-4d5f-aa7e-9728a052b886" providerId="ADAL" clId="{35EF3ED7-CFCB-41E9-A253-2246E65B8840}" dt="2025-06-27T10:28:26.595" v="118" actId="122"/>
          <ac:spMkLst>
            <pc:docMk/>
            <pc:sldMk cId="2309818875" sldId="259"/>
            <ac:spMk id="9" creationId="{A64C6E74-16E1-71D0-A90F-075873FE1C16}"/>
          </ac:spMkLst>
        </pc:spChg>
        <pc:spChg chg="add mod">
          <ac:chgData name="DELPUECH Xavier" userId="9f0e3742-4417-4d5f-aa7e-9728a052b886" providerId="ADAL" clId="{35EF3ED7-CFCB-41E9-A253-2246E65B8840}" dt="2025-06-27T10:28:55.466" v="129" actId="20577"/>
          <ac:spMkLst>
            <pc:docMk/>
            <pc:sldMk cId="2309818875" sldId="259"/>
            <ac:spMk id="10" creationId="{DACBFD10-1CDC-5FB6-11C6-A15E37490E01}"/>
          </ac:spMkLst>
        </pc:spChg>
        <pc:spChg chg="add mod">
          <ac:chgData name="DELPUECH Xavier" userId="9f0e3742-4417-4d5f-aa7e-9728a052b886" providerId="ADAL" clId="{35EF3ED7-CFCB-41E9-A253-2246E65B8840}" dt="2025-06-27T10:29:00.986" v="131" actId="20577"/>
          <ac:spMkLst>
            <pc:docMk/>
            <pc:sldMk cId="2309818875" sldId="259"/>
            <ac:spMk id="11" creationId="{1E8551B6-B313-B271-40D0-BEC744DA7FA7}"/>
          </ac:spMkLst>
        </pc:spChg>
        <pc:spChg chg="add mod">
          <ac:chgData name="DELPUECH Xavier" userId="9f0e3742-4417-4d5f-aa7e-9728a052b886" providerId="ADAL" clId="{35EF3ED7-CFCB-41E9-A253-2246E65B8840}" dt="2025-06-27T10:29:21.151" v="137" actId="20577"/>
          <ac:spMkLst>
            <pc:docMk/>
            <pc:sldMk cId="2309818875" sldId="259"/>
            <ac:spMk id="12" creationId="{9B7CE3DE-357A-B720-0BA9-BA95B8A06DF2}"/>
          </ac:spMkLst>
        </pc:spChg>
        <pc:spChg chg="add mod">
          <ac:chgData name="DELPUECH Xavier" userId="9f0e3742-4417-4d5f-aa7e-9728a052b886" providerId="ADAL" clId="{35EF3ED7-CFCB-41E9-A253-2246E65B8840}" dt="2025-06-27T10:29:18.516" v="136" actId="20577"/>
          <ac:spMkLst>
            <pc:docMk/>
            <pc:sldMk cId="2309818875" sldId="259"/>
            <ac:spMk id="13" creationId="{A037859B-CDA3-DDB7-7E35-9D206E4983FE}"/>
          </ac:spMkLst>
        </pc:spChg>
        <pc:picChg chg="add del mod modCrop">
          <ac:chgData name="DELPUECH Xavier" userId="9f0e3742-4417-4d5f-aa7e-9728a052b886" providerId="ADAL" clId="{35EF3ED7-CFCB-41E9-A253-2246E65B8840}" dt="2025-06-27T10:22:19.549" v="51" actId="14100"/>
          <ac:picMkLst>
            <pc:docMk/>
            <pc:sldMk cId="2309818875" sldId="259"/>
            <ac:picMk id="3" creationId="{5A51ECFD-A8F8-6CAD-5B7C-562DF8A7B532}"/>
          </ac:picMkLst>
        </pc:picChg>
        <pc:picChg chg="add mod modCrop">
          <ac:chgData name="DELPUECH Xavier" userId="9f0e3742-4417-4d5f-aa7e-9728a052b886" providerId="ADAL" clId="{35EF3ED7-CFCB-41E9-A253-2246E65B8840}" dt="2025-06-27T10:26:57.823" v="63" actId="732"/>
          <ac:picMkLst>
            <pc:docMk/>
            <pc:sldMk cId="2309818875" sldId="259"/>
            <ac:picMk id="4" creationId="{715218E5-95DD-44F1-9E04-91BBB023B5F1}"/>
          </ac:picMkLst>
        </pc:picChg>
        <pc:picChg chg="add mod modCrop">
          <ac:chgData name="DELPUECH Xavier" userId="9f0e3742-4417-4d5f-aa7e-9728a052b886" providerId="ADAL" clId="{35EF3ED7-CFCB-41E9-A253-2246E65B8840}" dt="2025-06-27T10:27:20.544" v="69" actId="1076"/>
          <ac:picMkLst>
            <pc:docMk/>
            <pc:sldMk cId="2309818875" sldId="259"/>
            <ac:picMk id="5" creationId="{D792ED32-0013-03AE-30C9-D60F9A0CAE88}"/>
          </ac:picMkLst>
        </pc:picChg>
        <pc:picChg chg="add mod modCrop">
          <ac:chgData name="DELPUECH Xavier" userId="9f0e3742-4417-4d5f-aa7e-9728a052b886" providerId="ADAL" clId="{35EF3ED7-CFCB-41E9-A253-2246E65B8840}" dt="2025-06-27T10:27:57.672" v="78" actId="1076"/>
          <ac:picMkLst>
            <pc:docMk/>
            <pc:sldMk cId="2309818875" sldId="259"/>
            <ac:picMk id="6" creationId="{B4C75B5A-1D8D-FEF5-ED5E-EE423C6D8A74}"/>
          </ac:picMkLst>
        </pc:picChg>
        <pc:picChg chg="add mod modCrop">
          <ac:chgData name="DELPUECH Xavier" userId="9f0e3742-4417-4d5f-aa7e-9728a052b886" providerId="ADAL" clId="{35EF3ED7-CFCB-41E9-A253-2246E65B8840}" dt="2025-06-27T10:27:55.041" v="77" actId="1076"/>
          <ac:picMkLst>
            <pc:docMk/>
            <pc:sldMk cId="2309818875" sldId="259"/>
            <ac:picMk id="7" creationId="{C7766DE6-8B97-0DFF-1CB3-B551E8A144F2}"/>
          </ac:picMkLst>
        </pc:picChg>
      </pc:sldChg>
      <pc:sldChg chg="add ord">
        <pc:chgData name="DELPUECH Xavier" userId="9f0e3742-4417-4d5f-aa7e-9728a052b886" providerId="ADAL" clId="{35EF3ED7-CFCB-41E9-A253-2246E65B8840}" dt="2025-07-01T13:44:24.413" v="139"/>
        <pc:sldMkLst>
          <pc:docMk/>
          <pc:sldMk cId="4129880684" sldId="260"/>
        </pc:sldMkLst>
      </pc:sldChg>
      <pc:sldChg chg="addSp delSp modSp new mod">
        <pc:chgData name="DELPUECH Xavier" userId="9f0e3742-4417-4d5f-aa7e-9728a052b886" providerId="ADAL" clId="{35EF3ED7-CFCB-41E9-A253-2246E65B8840}" dt="2025-07-01T14:17:53.131" v="335" actId="1076"/>
        <pc:sldMkLst>
          <pc:docMk/>
          <pc:sldMk cId="661438755" sldId="261"/>
        </pc:sldMkLst>
        <pc:spChg chg="add mod">
          <ac:chgData name="DELPUECH Xavier" userId="9f0e3742-4417-4d5f-aa7e-9728a052b886" providerId="ADAL" clId="{35EF3ED7-CFCB-41E9-A253-2246E65B8840}" dt="2025-07-01T14:17:34.406" v="330" actId="1076"/>
          <ac:spMkLst>
            <pc:docMk/>
            <pc:sldMk cId="661438755" sldId="261"/>
            <ac:spMk id="4" creationId="{B9698BEF-D8BE-34B9-8A70-FB4C88C54BAA}"/>
          </ac:spMkLst>
        </pc:spChg>
        <pc:spChg chg="add mod">
          <ac:chgData name="DELPUECH Xavier" userId="9f0e3742-4417-4d5f-aa7e-9728a052b886" providerId="ADAL" clId="{35EF3ED7-CFCB-41E9-A253-2246E65B8840}" dt="2025-07-01T14:17:17.016" v="324" actId="1076"/>
          <ac:spMkLst>
            <pc:docMk/>
            <pc:sldMk cId="661438755" sldId="261"/>
            <ac:spMk id="9" creationId="{1141F986-D195-B83B-5217-14DA9834916B}"/>
          </ac:spMkLst>
        </pc:spChg>
        <pc:spChg chg="add mod">
          <ac:chgData name="DELPUECH Xavier" userId="9f0e3742-4417-4d5f-aa7e-9728a052b886" providerId="ADAL" clId="{35EF3ED7-CFCB-41E9-A253-2246E65B8840}" dt="2025-07-01T14:17:53.131" v="335" actId="1076"/>
          <ac:spMkLst>
            <pc:docMk/>
            <pc:sldMk cId="661438755" sldId="261"/>
            <ac:spMk id="10" creationId="{2862DB17-C35A-F4FE-D2F8-5E5A5937CA0E}"/>
          </ac:spMkLst>
        </pc:spChg>
        <pc:spChg chg="add mod">
          <ac:chgData name="DELPUECH Xavier" userId="9f0e3742-4417-4d5f-aa7e-9728a052b886" providerId="ADAL" clId="{35EF3ED7-CFCB-41E9-A253-2246E65B8840}" dt="2025-07-01T14:17:31.951" v="329" actId="1076"/>
          <ac:spMkLst>
            <pc:docMk/>
            <pc:sldMk cId="661438755" sldId="261"/>
            <ac:spMk id="13" creationId="{2BB44D6A-441B-1F8F-2E87-DBACDC10B60B}"/>
          </ac:spMkLst>
        </pc:spChg>
        <pc:spChg chg="add mod">
          <ac:chgData name="DELPUECH Xavier" userId="9f0e3742-4417-4d5f-aa7e-9728a052b886" providerId="ADAL" clId="{35EF3ED7-CFCB-41E9-A253-2246E65B8840}" dt="2025-07-01T14:17:51.297" v="334" actId="1076"/>
          <ac:spMkLst>
            <pc:docMk/>
            <pc:sldMk cId="661438755" sldId="261"/>
            <ac:spMk id="15" creationId="{64AF787E-A8E8-1256-A0A7-A785E9F56C0E}"/>
          </ac:spMkLst>
        </pc:spChg>
        <pc:picChg chg="add mod modCrop">
          <ac:chgData name="DELPUECH Xavier" userId="9f0e3742-4417-4d5f-aa7e-9728a052b886" providerId="ADAL" clId="{35EF3ED7-CFCB-41E9-A253-2246E65B8840}" dt="2025-07-01T14:17:06.255" v="323" actId="1076"/>
          <ac:picMkLst>
            <pc:docMk/>
            <pc:sldMk cId="661438755" sldId="261"/>
            <ac:picMk id="3" creationId="{F59FB6F5-0170-F070-7733-CD3CBE131F7C}"/>
          </ac:picMkLst>
        </pc:picChg>
        <pc:picChg chg="add mod modCrop">
          <ac:chgData name="DELPUECH Xavier" userId="9f0e3742-4417-4d5f-aa7e-9728a052b886" providerId="ADAL" clId="{35EF3ED7-CFCB-41E9-A253-2246E65B8840}" dt="2025-07-01T14:17:47.743" v="332" actId="1076"/>
          <ac:picMkLst>
            <pc:docMk/>
            <pc:sldMk cId="661438755" sldId="261"/>
            <ac:picMk id="6" creationId="{1720EE8C-CA88-0974-5822-452535118095}"/>
          </ac:picMkLst>
        </pc:picChg>
        <pc:picChg chg="add del mod">
          <ac:chgData name="DELPUECH Xavier" userId="9f0e3742-4417-4d5f-aa7e-9728a052b886" providerId="ADAL" clId="{35EF3ED7-CFCB-41E9-A253-2246E65B8840}" dt="2025-07-01T14:16:51.041" v="318" actId="478"/>
          <ac:picMkLst>
            <pc:docMk/>
            <pc:sldMk cId="661438755" sldId="261"/>
            <ac:picMk id="8" creationId="{7800616E-304B-D3D8-BA39-E45386C65551}"/>
          </ac:picMkLst>
        </pc:picChg>
        <pc:picChg chg="add mod">
          <ac:chgData name="DELPUECH Xavier" userId="9f0e3742-4417-4d5f-aa7e-9728a052b886" providerId="ADAL" clId="{35EF3ED7-CFCB-41E9-A253-2246E65B8840}" dt="2025-07-01T14:17:17.016" v="324" actId="1076"/>
          <ac:picMkLst>
            <pc:docMk/>
            <pc:sldMk cId="661438755" sldId="261"/>
            <ac:picMk id="12" creationId="{74DB04C9-378C-B55B-CBED-C3964AF8F147}"/>
          </ac:picMkLst>
        </pc:picChg>
        <pc:picChg chg="add mod">
          <ac:chgData name="DELPUECH Xavier" userId="9f0e3742-4417-4d5f-aa7e-9728a052b886" providerId="ADAL" clId="{35EF3ED7-CFCB-41E9-A253-2246E65B8840}" dt="2025-07-01T14:17:49.244" v="333" actId="1076"/>
          <ac:picMkLst>
            <pc:docMk/>
            <pc:sldMk cId="661438755" sldId="261"/>
            <ac:picMk id="14" creationId="{B6F25BC3-4706-2551-664A-2D9AC446593F}"/>
          </ac:picMkLst>
        </pc:picChg>
        <pc:picChg chg="add mod">
          <ac:chgData name="DELPUECH Xavier" userId="9f0e3742-4417-4d5f-aa7e-9728a052b886" providerId="ADAL" clId="{35EF3ED7-CFCB-41E9-A253-2246E65B8840}" dt="2025-07-01T14:17:29.020" v="328" actId="1076"/>
          <ac:picMkLst>
            <pc:docMk/>
            <pc:sldMk cId="661438755" sldId="261"/>
            <ac:picMk id="17" creationId="{A631EB37-00A1-D159-F654-BAC4B6A66ACA}"/>
          </ac:picMkLst>
        </pc:picChg>
        <pc:picChg chg="add del mod">
          <ac:chgData name="DELPUECH Xavier" userId="9f0e3742-4417-4d5f-aa7e-9728a052b886" providerId="ADAL" clId="{35EF3ED7-CFCB-41E9-A253-2246E65B8840}" dt="2025-07-01T14:10:18.829" v="220" actId="478"/>
          <ac:picMkLst>
            <pc:docMk/>
            <pc:sldMk cId="661438755" sldId="261"/>
            <ac:picMk id="1026" creationId="{4B395040-250D-9382-E89E-E2566344F231}"/>
          </ac:picMkLst>
        </pc:picChg>
      </pc:sldChg>
      <pc:sldChg chg="addSp modSp new mod">
        <pc:chgData name="DELPUECH Xavier" userId="9f0e3742-4417-4d5f-aa7e-9728a052b886" providerId="ADAL" clId="{35EF3ED7-CFCB-41E9-A253-2246E65B8840}" dt="2025-07-02T06:14:06.965" v="505" actId="20577"/>
        <pc:sldMkLst>
          <pc:docMk/>
          <pc:sldMk cId="2143002862" sldId="262"/>
        </pc:sldMkLst>
        <pc:spChg chg="add mod">
          <ac:chgData name="DELPUECH Xavier" userId="9f0e3742-4417-4d5f-aa7e-9728a052b886" providerId="ADAL" clId="{35EF3ED7-CFCB-41E9-A253-2246E65B8840}" dt="2025-07-02T06:13:06.024" v="471" actId="1076"/>
          <ac:spMkLst>
            <pc:docMk/>
            <pc:sldMk cId="2143002862" sldId="262"/>
            <ac:spMk id="4" creationId="{3F47D761-EBCE-0A24-EA7D-7B7424D3AA23}"/>
          </ac:spMkLst>
        </pc:spChg>
        <pc:spChg chg="add mod">
          <ac:chgData name="DELPUECH Xavier" userId="9f0e3742-4417-4d5f-aa7e-9728a052b886" providerId="ADAL" clId="{35EF3ED7-CFCB-41E9-A253-2246E65B8840}" dt="2025-07-02T06:13:06.024" v="471" actId="1076"/>
          <ac:spMkLst>
            <pc:docMk/>
            <pc:sldMk cId="2143002862" sldId="262"/>
            <ac:spMk id="5" creationId="{A7BABB82-13E6-7582-822A-FFAF51DBB2E9}"/>
          </ac:spMkLst>
        </pc:spChg>
        <pc:spChg chg="add mod">
          <ac:chgData name="DELPUECH Xavier" userId="9f0e3742-4417-4d5f-aa7e-9728a052b886" providerId="ADAL" clId="{35EF3ED7-CFCB-41E9-A253-2246E65B8840}" dt="2025-07-02T06:13:06.024" v="471" actId="1076"/>
          <ac:spMkLst>
            <pc:docMk/>
            <pc:sldMk cId="2143002862" sldId="262"/>
            <ac:spMk id="6" creationId="{A9B783ED-3468-9DAF-45DD-18638F243F35}"/>
          </ac:spMkLst>
        </pc:spChg>
        <pc:spChg chg="add mod">
          <ac:chgData name="DELPUECH Xavier" userId="9f0e3742-4417-4d5f-aa7e-9728a052b886" providerId="ADAL" clId="{35EF3ED7-CFCB-41E9-A253-2246E65B8840}" dt="2025-07-02T06:13:19.665" v="474" actId="1076"/>
          <ac:spMkLst>
            <pc:docMk/>
            <pc:sldMk cId="2143002862" sldId="262"/>
            <ac:spMk id="9" creationId="{B950A984-7BE7-DE1A-1B1F-1A1517DDF217}"/>
          </ac:spMkLst>
        </pc:spChg>
        <pc:spChg chg="add mod">
          <ac:chgData name="DELPUECH Xavier" userId="9f0e3742-4417-4d5f-aa7e-9728a052b886" providerId="ADAL" clId="{35EF3ED7-CFCB-41E9-A253-2246E65B8840}" dt="2025-07-02T06:13:19.665" v="474" actId="1076"/>
          <ac:spMkLst>
            <pc:docMk/>
            <pc:sldMk cId="2143002862" sldId="262"/>
            <ac:spMk id="10" creationId="{B5DECA3D-0196-9AC1-3835-459B5B39A19A}"/>
          </ac:spMkLst>
        </pc:spChg>
        <pc:spChg chg="add mod">
          <ac:chgData name="DELPUECH Xavier" userId="9f0e3742-4417-4d5f-aa7e-9728a052b886" providerId="ADAL" clId="{35EF3ED7-CFCB-41E9-A253-2246E65B8840}" dt="2025-07-02T06:13:19.665" v="474" actId="1076"/>
          <ac:spMkLst>
            <pc:docMk/>
            <pc:sldMk cId="2143002862" sldId="262"/>
            <ac:spMk id="11" creationId="{D408CFC8-4107-036D-019C-C3B672194D2A}"/>
          </ac:spMkLst>
        </pc:spChg>
        <pc:spChg chg="add mod">
          <ac:chgData name="DELPUECH Xavier" userId="9f0e3742-4417-4d5f-aa7e-9728a052b886" providerId="ADAL" clId="{35EF3ED7-CFCB-41E9-A253-2246E65B8840}" dt="2025-07-02T06:13:48.546" v="488" actId="113"/>
          <ac:spMkLst>
            <pc:docMk/>
            <pc:sldMk cId="2143002862" sldId="262"/>
            <ac:spMk id="12" creationId="{CBB513AD-65DA-484D-4C15-8446C0E5EAD1}"/>
          </ac:spMkLst>
        </pc:spChg>
        <pc:spChg chg="add mod">
          <ac:chgData name="DELPUECH Xavier" userId="9f0e3742-4417-4d5f-aa7e-9728a052b886" providerId="ADAL" clId="{35EF3ED7-CFCB-41E9-A253-2246E65B8840}" dt="2025-07-02T06:14:06.965" v="505" actId="20577"/>
          <ac:spMkLst>
            <pc:docMk/>
            <pc:sldMk cId="2143002862" sldId="262"/>
            <ac:spMk id="13" creationId="{48F249B4-C8CA-53E3-8ABE-098795F30DE5}"/>
          </ac:spMkLst>
        </pc:spChg>
        <pc:picChg chg="add mod">
          <ac:chgData name="DELPUECH Xavier" userId="9f0e3742-4417-4d5f-aa7e-9728a052b886" providerId="ADAL" clId="{35EF3ED7-CFCB-41E9-A253-2246E65B8840}" dt="2025-07-02T06:12:46.587" v="465" actId="14100"/>
          <ac:picMkLst>
            <pc:docMk/>
            <pc:sldMk cId="2143002862" sldId="262"/>
            <ac:picMk id="3" creationId="{ACC99BE1-7458-65CA-3424-7344C4D08A03}"/>
          </ac:picMkLst>
        </pc:picChg>
        <pc:picChg chg="add mod">
          <ac:chgData name="DELPUECH Xavier" userId="9f0e3742-4417-4d5f-aa7e-9728a052b886" providerId="ADAL" clId="{35EF3ED7-CFCB-41E9-A253-2246E65B8840}" dt="2025-07-02T06:13:11.185" v="472" actId="1076"/>
          <ac:picMkLst>
            <pc:docMk/>
            <pc:sldMk cId="2143002862" sldId="262"/>
            <ac:picMk id="8" creationId="{11F2FE51-AF7E-26C3-5E6A-C95908F260A3}"/>
          </ac:picMkLst>
        </pc:picChg>
      </pc:sldChg>
      <pc:sldChg chg="addSp modSp new mod">
        <pc:chgData name="DELPUECH Xavier" userId="9f0e3742-4417-4d5f-aa7e-9728a052b886" providerId="ADAL" clId="{35EF3ED7-CFCB-41E9-A253-2246E65B8840}" dt="2025-07-02T06:08:34.263" v="455" actId="1038"/>
        <pc:sldMkLst>
          <pc:docMk/>
          <pc:sldMk cId="3379598684" sldId="263"/>
        </pc:sldMkLst>
        <pc:spChg chg="add mod">
          <ac:chgData name="DELPUECH Xavier" userId="9f0e3742-4417-4d5f-aa7e-9728a052b886" providerId="ADAL" clId="{35EF3ED7-CFCB-41E9-A253-2246E65B8840}" dt="2025-07-02T06:04:56.819" v="356" actId="14100"/>
          <ac:spMkLst>
            <pc:docMk/>
            <pc:sldMk cId="3379598684" sldId="263"/>
            <ac:spMk id="4" creationId="{2BA43866-5D89-D454-4471-6D05C67C3C05}"/>
          </ac:spMkLst>
        </pc:spChg>
        <pc:spChg chg="add mod">
          <ac:chgData name="DELPUECH Xavier" userId="9f0e3742-4417-4d5f-aa7e-9728a052b886" providerId="ADAL" clId="{35EF3ED7-CFCB-41E9-A253-2246E65B8840}" dt="2025-07-02T06:06:34.783" v="410" actId="20577"/>
          <ac:spMkLst>
            <pc:docMk/>
            <pc:sldMk cId="3379598684" sldId="263"/>
            <ac:spMk id="6" creationId="{97398FA1-09A5-C1DC-1BDE-010C3AAA3541}"/>
          </ac:spMkLst>
        </pc:spChg>
        <pc:spChg chg="add mod">
          <ac:chgData name="DELPUECH Xavier" userId="9f0e3742-4417-4d5f-aa7e-9728a052b886" providerId="ADAL" clId="{35EF3ED7-CFCB-41E9-A253-2246E65B8840}" dt="2025-07-02T06:06:24.250" v="409" actId="20577"/>
          <ac:spMkLst>
            <pc:docMk/>
            <pc:sldMk cId="3379598684" sldId="263"/>
            <ac:spMk id="8" creationId="{5CF1F946-E6FB-B57D-8B64-19855C3E3704}"/>
          </ac:spMkLst>
        </pc:spChg>
        <pc:spChg chg="add mod">
          <ac:chgData name="DELPUECH Xavier" userId="9f0e3742-4417-4d5f-aa7e-9728a052b886" providerId="ADAL" clId="{35EF3ED7-CFCB-41E9-A253-2246E65B8840}" dt="2025-07-02T06:08:34.263" v="455" actId="1038"/>
          <ac:spMkLst>
            <pc:docMk/>
            <pc:sldMk cId="3379598684" sldId="263"/>
            <ac:spMk id="9" creationId="{6CF2BE56-C198-09FF-051A-39815460462D}"/>
          </ac:spMkLst>
        </pc:spChg>
        <pc:spChg chg="add mod">
          <ac:chgData name="DELPUECH Xavier" userId="9f0e3742-4417-4d5f-aa7e-9728a052b886" providerId="ADAL" clId="{35EF3ED7-CFCB-41E9-A253-2246E65B8840}" dt="2025-07-02T06:08:20.555" v="449" actId="122"/>
          <ac:spMkLst>
            <pc:docMk/>
            <pc:sldMk cId="3379598684" sldId="263"/>
            <ac:spMk id="10" creationId="{17964FF5-FD2F-E92D-63B1-BE6C0BF8219F}"/>
          </ac:spMkLst>
        </pc:spChg>
        <pc:picChg chg="add mod">
          <ac:chgData name="DELPUECH Xavier" userId="9f0e3742-4417-4d5f-aa7e-9728a052b886" providerId="ADAL" clId="{35EF3ED7-CFCB-41E9-A253-2246E65B8840}" dt="2025-07-02T06:04:21.582" v="353" actId="1076"/>
          <ac:picMkLst>
            <pc:docMk/>
            <pc:sldMk cId="3379598684" sldId="263"/>
            <ac:picMk id="3" creationId="{FB889A26-A28D-EC03-62BC-27E9B55DF51B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08D8AF-8B9E-C83C-B7DF-4FC11B1FE6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3B98A53-B15B-4960-1709-91460DE997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864A6C-0D18-70A6-8034-FEBDFCDAE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AC37DE-E741-C581-0643-14968F9F4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36AB98-BC51-11A1-B26C-BBEF323C2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56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7E5EB8-163F-AF1B-31E9-485B79EF2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91C6FBC-B0FD-82C4-FB50-05B8F0301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C82721-6685-E79B-43D7-F7C42FDDE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45A8FBD-92BB-9640-189D-E030860E7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7840CB-C552-C3BA-34B4-FD36407C2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182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E8316A7-6217-B6DF-18C7-D8AEB9054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2E591E9-7638-791D-E6E6-A5C2557CC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A6F0F58-6FF4-CD29-9BD5-E8A2CF86C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3A203F4-6A3B-24A4-B44A-1432F9AC5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F0E3C86-0A6B-AC82-67E7-6B60F23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0059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FAD00F-A063-2D69-F4F9-8EF005AF3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FA8D95-8D0B-A5CC-B6F1-DDABAB9ED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765E52-039F-E479-224A-C5DD9C928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485A645-9705-F524-B139-F86499C51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C12556-C417-3500-9107-7DEEB1E39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369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7FC1F6-B300-CE6A-D93A-0BCC860DE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6820F13-1ECB-47D6-F49B-D64600687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A2456B-C756-B9A4-5463-EEFAB29A9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D8B48B-E49A-AD90-481A-ED258AC70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BB68F2A-9532-7EBA-476C-499E86A37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008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B08A39-967F-38B0-7F83-0318D818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0BD302-B59E-0DFA-33CC-EEB549799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0845ECC-67D9-5F36-6EA4-9021F49BDC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B7EF3ED-EA7F-CEAF-609E-5ED5EDA18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49E8960-D042-BC82-D656-EAD5A151D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5439324-5FF3-8E91-E8F3-5C446CA41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323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8154E3-3DD4-04B9-EE21-C9E60086D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95DB17-03A1-E9C8-66AF-877D94699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70BA42-00C5-F442-FFDE-E9C128A17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8472CF0-7460-46EF-FE2A-0C5E8831AB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81D4F5A-96C8-1651-A950-0EF831789D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7FDCE85-D49E-C11E-750D-7486493C3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20670E0-1AC0-C9C7-501C-16F28F433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12F7CE9-B73A-B027-9E3F-B3E1CF10C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181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922E4E-A3BD-B004-1666-D1EE8365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AD7A2CD-69E3-7F33-C7F8-AE838FF53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282AF3-DE5A-26A5-0F21-E4162A000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0C50686-77A9-9A30-13FB-1CCF784FE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4481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7E8F733-270A-9F12-86CD-D6AF38771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7432E43-2506-FAD8-045C-B0233E793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C28510B-419E-E89A-3B82-9F617CAC5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105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1E8A94-2EF3-4780-3986-8E9D64CD1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66B0D2-25D4-5E72-4529-8EDFF12C2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30552D7-B495-72E0-6EEE-987CF9268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04CD5A5-0151-0969-EC57-44ECA246A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5444EC-A17B-74E4-15F5-7F7E0AFB1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34A0A4-5494-2934-97FB-D6BD901F6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44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EAD2ED-8108-C4C3-9677-CE650F0D5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36FA13E-99FE-6F85-83A9-4FE7A6520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36C9B5A-E6AC-5903-0A84-5CA06941DA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19A395C-4427-D9F8-B9D0-E68511B7C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A952CD7-AF09-AF79-1527-6780ECD2B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41D39D9-D952-7C53-E0D6-968A8E355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6319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08E03C4-5FA5-F0EA-2E01-9B9610CF5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9BACD5-7BFA-B608-DB12-B08E9955E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0B2D3F0-80BC-6595-401E-AE18A7A388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4374D2-65F7-43AA-B518-EF00C563E9DE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E6785E-8442-5916-EAAA-DC827328EE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23F55C-C38C-E1C8-616D-6B95E0AF45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7A3FC2-8D42-444C-A34E-060E4434DE2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2627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EB11B3-CF58-3FE7-0BF6-EA36C7CF59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Fiches méthodo</a:t>
            </a:r>
            <a:endParaRPr lang="en-GB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F0D2DE3-F0A0-30A5-188B-EC1B7C58F4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Schémas sources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595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5BD143D-B028-6C79-0D47-1F6ADC622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12" y="509587"/>
            <a:ext cx="2943225" cy="5553075"/>
          </a:xfrm>
          <a:prstGeom prst="rect">
            <a:avLst/>
          </a:prstGeom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E2C877A5-1842-6296-15CA-8482EC6A99F7}"/>
              </a:ext>
            </a:extLst>
          </p:cNvPr>
          <p:cNvSpPr/>
          <p:nvPr/>
        </p:nvSpPr>
        <p:spPr>
          <a:xfrm>
            <a:off x="3000375" y="4657725"/>
            <a:ext cx="419100" cy="39052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  <a:endParaRPr lang="en-GB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2443E4A4-6C3E-9E37-466C-C5011A216E74}"/>
              </a:ext>
            </a:extLst>
          </p:cNvPr>
          <p:cNvSpPr/>
          <p:nvPr/>
        </p:nvSpPr>
        <p:spPr>
          <a:xfrm>
            <a:off x="3057525" y="1462087"/>
            <a:ext cx="419100" cy="39052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  <a:endParaRPr lang="en-GB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608EF68-469D-F727-EE65-E2D9AACFF4DC}"/>
              </a:ext>
            </a:extLst>
          </p:cNvPr>
          <p:cNvSpPr txBox="1"/>
          <p:nvPr/>
        </p:nvSpPr>
        <p:spPr>
          <a:xfrm>
            <a:off x="4745831" y="2381250"/>
            <a:ext cx="2302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Position de la section à mesurer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5802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906B292-B643-C97C-A694-33CDB635C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87" y="328612"/>
            <a:ext cx="11553825" cy="62007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FB9228-522B-791E-55F8-AFE4D759D062}"/>
              </a:ext>
            </a:extLst>
          </p:cNvPr>
          <p:cNvSpPr/>
          <p:nvPr/>
        </p:nvSpPr>
        <p:spPr>
          <a:xfrm>
            <a:off x="635267" y="904775"/>
            <a:ext cx="673769" cy="635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DC7E7B2-01C2-FCAB-EBB7-92350BF7F985}"/>
              </a:ext>
            </a:extLst>
          </p:cNvPr>
          <p:cNvSpPr txBox="1"/>
          <p:nvPr/>
        </p:nvSpPr>
        <p:spPr>
          <a:xfrm>
            <a:off x="9756648" y="612648"/>
            <a:ext cx="53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L1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F661FBD-538E-6407-0574-5B0DEEA4F603}"/>
              </a:ext>
            </a:extLst>
          </p:cNvPr>
          <p:cNvSpPr txBox="1"/>
          <p:nvPr/>
        </p:nvSpPr>
        <p:spPr>
          <a:xfrm>
            <a:off x="9756648" y="1898904"/>
            <a:ext cx="53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L2</a:t>
            </a:r>
          </a:p>
        </p:txBody>
      </p:sp>
      <p:sp>
        <p:nvSpPr>
          <p:cNvPr id="8" name="Triangle isocèle 7">
            <a:extLst>
              <a:ext uri="{FF2B5EF4-FFF2-40B4-BE49-F238E27FC236}">
                <a16:creationId xmlns:a16="http://schemas.microsoft.com/office/drawing/2014/main" id="{0FDA1A9D-6A3E-4FBA-CF3A-60FF0C6B5432}"/>
              </a:ext>
            </a:extLst>
          </p:cNvPr>
          <p:cNvSpPr/>
          <p:nvPr/>
        </p:nvSpPr>
        <p:spPr>
          <a:xfrm rot="16200000">
            <a:off x="9317736" y="576072"/>
            <a:ext cx="164592" cy="16459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riangle isocèle 8">
            <a:extLst>
              <a:ext uri="{FF2B5EF4-FFF2-40B4-BE49-F238E27FC236}">
                <a16:creationId xmlns:a16="http://schemas.microsoft.com/office/drawing/2014/main" id="{CDFA10C0-17DB-7572-A198-513D4CFF39F6}"/>
              </a:ext>
            </a:extLst>
          </p:cNvPr>
          <p:cNvSpPr/>
          <p:nvPr/>
        </p:nvSpPr>
        <p:spPr>
          <a:xfrm rot="16200000">
            <a:off x="9570720" y="2154936"/>
            <a:ext cx="164592" cy="16459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0402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feuille, Feuilles de vigne, plein air, automne&#10;&#10;Le contenu généré par l’IA peut être incorrect.">
            <a:extLst>
              <a:ext uri="{FF2B5EF4-FFF2-40B4-BE49-F238E27FC236}">
                <a16:creationId xmlns:a16="http://schemas.microsoft.com/office/drawing/2014/main" id="{5A51ECFD-A8F8-6CAD-5B7C-562DF8A7B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7" t="7734" r="69336" b="58000"/>
          <a:stretch>
            <a:fillRect/>
          </a:stretch>
        </p:blipFill>
        <p:spPr>
          <a:xfrm>
            <a:off x="566928" y="393191"/>
            <a:ext cx="2915102" cy="2619515"/>
          </a:xfrm>
          <a:prstGeom prst="rect">
            <a:avLst/>
          </a:prstGeom>
        </p:spPr>
      </p:pic>
      <p:pic>
        <p:nvPicPr>
          <p:cNvPr id="4" name="Image 3" descr="Une image contenant feuille, Feuilles de vigne, plein air, automne&#10;&#10;Le contenu généré par l’IA peut être incorrect.">
            <a:extLst>
              <a:ext uri="{FF2B5EF4-FFF2-40B4-BE49-F238E27FC236}">
                <a16:creationId xmlns:a16="http://schemas.microsoft.com/office/drawing/2014/main" id="{715218E5-95DD-44F1-9E04-91BBB023B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5" t="4328" r="35496" b="57475"/>
          <a:stretch>
            <a:fillRect/>
          </a:stretch>
        </p:blipFill>
        <p:spPr>
          <a:xfrm>
            <a:off x="3580600" y="393191"/>
            <a:ext cx="3003082" cy="2619516"/>
          </a:xfrm>
          <a:prstGeom prst="rect">
            <a:avLst/>
          </a:prstGeom>
        </p:spPr>
      </p:pic>
      <p:pic>
        <p:nvPicPr>
          <p:cNvPr id="5" name="Image 4" descr="Une image contenant feuille, Feuilles de vigne, plein air, automne&#10;&#10;Le contenu généré par l’IA peut être incorrect.">
            <a:extLst>
              <a:ext uri="{FF2B5EF4-FFF2-40B4-BE49-F238E27FC236}">
                <a16:creationId xmlns:a16="http://schemas.microsoft.com/office/drawing/2014/main" id="{D792ED32-0013-03AE-30C9-D60F9A0CA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2" t="53754" r="70500" b="11979"/>
          <a:stretch>
            <a:fillRect/>
          </a:stretch>
        </p:blipFill>
        <p:spPr>
          <a:xfrm>
            <a:off x="6682252" y="393192"/>
            <a:ext cx="2915101" cy="2619514"/>
          </a:xfrm>
          <a:prstGeom prst="rect">
            <a:avLst/>
          </a:prstGeom>
        </p:spPr>
      </p:pic>
      <p:pic>
        <p:nvPicPr>
          <p:cNvPr id="6" name="Image 5" descr="Une image contenant feuille, Feuilles de vigne, plein air, automne&#10;&#10;Le contenu généré par l’IA peut être incorrect.">
            <a:extLst>
              <a:ext uri="{FF2B5EF4-FFF2-40B4-BE49-F238E27FC236}">
                <a16:creationId xmlns:a16="http://schemas.microsoft.com/office/drawing/2014/main" id="{B4C75B5A-1D8D-FEF5-ED5E-EE423C6D8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8" t="53173" r="37357" b="8631"/>
          <a:stretch>
            <a:fillRect/>
          </a:stretch>
        </p:blipFill>
        <p:spPr>
          <a:xfrm>
            <a:off x="1952966" y="3609471"/>
            <a:ext cx="2887579" cy="2619515"/>
          </a:xfrm>
          <a:prstGeom prst="rect">
            <a:avLst/>
          </a:prstGeom>
        </p:spPr>
      </p:pic>
      <p:pic>
        <p:nvPicPr>
          <p:cNvPr id="7" name="Image 6" descr="Une image contenant feuille, Feuilles de vigne, plein air, automne&#10;&#10;Le contenu généré par l’IA peut être incorrect.">
            <a:extLst>
              <a:ext uri="{FF2B5EF4-FFF2-40B4-BE49-F238E27FC236}">
                <a16:creationId xmlns:a16="http://schemas.microsoft.com/office/drawing/2014/main" id="{C7766DE6-8B97-0DFF-1CB3-B551E8A14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88" t="53474" r="2640" b="9955"/>
          <a:stretch>
            <a:fillRect/>
          </a:stretch>
        </p:blipFill>
        <p:spPr>
          <a:xfrm>
            <a:off x="5257713" y="3609472"/>
            <a:ext cx="3003082" cy="261951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64C6E74-16E1-71D0-A90F-075873FE1C16}"/>
              </a:ext>
            </a:extLst>
          </p:cNvPr>
          <p:cNvSpPr txBox="1"/>
          <p:nvPr/>
        </p:nvSpPr>
        <p:spPr>
          <a:xfrm>
            <a:off x="566928" y="3012706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OIV 9 (Pouget 0)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ACBFD10-1CDC-5FB6-11C6-A15E37490E01}"/>
              </a:ext>
            </a:extLst>
          </p:cNvPr>
          <p:cNvSpPr txBox="1"/>
          <p:nvPr/>
        </p:nvSpPr>
        <p:spPr>
          <a:xfrm>
            <a:off x="3553077" y="2980440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OIV 7 (Pouget 2)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E8551B6-B313-B271-40D0-BEC744DA7FA7}"/>
              </a:ext>
            </a:extLst>
          </p:cNvPr>
          <p:cNvSpPr txBox="1"/>
          <p:nvPr/>
        </p:nvSpPr>
        <p:spPr>
          <a:xfrm>
            <a:off x="6682252" y="3012706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OIV 5 (Pouget 3)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B7CE3DE-357A-B720-0BA9-BA95B8A06DF2}"/>
              </a:ext>
            </a:extLst>
          </p:cNvPr>
          <p:cNvSpPr txBox="1"/>
          <p:nvPr/>
        </p:nvSpPr>
        <p:spPr>
          <a:xfrm>
            <a:off x="2038240" y="6228986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OIV 3 (Pouget 4)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037859B-CDA3-DDB7-7E35-9D206E4983FE}"/>
              </a:ext>
            </a:extLst>
          </p:cNvPr>
          <p:cNvSpPr txBox="1"/>
          <p:nvPr/>
        </p:nvSpPr>
        <p:spPr>
          <a:xfrm>
            <a:off x="5404979" y="6271755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OIV 1 (Pouget 5)</a:t>
            </a:r>
          </a:p>
        </p:txBody>
      </p:sp>
    </p:spTree>
    <p:extLst>
      <p:ext uri="{BB962C8B-B14F-4D97-AF65-F5344CB8AC3E}">
        <p14:creationId xmlns:p14="http://schemas.microsoft.com/office/powerpoint/2010/main" val="2309818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8A2D4-C18E-F044-1BCE-920FC2B8B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feuille, Feuilles de vigne, plein air, automne&#10;&#10;Le contenu généré par l’IA peut être incorrect.">
            <a:extLst>
              <a:ext uri="{FF2B5EF4-FFF2-40B4-BE49-F238E27FC236}">
                <a16:creationId xmlns:a16="http://schemas.microsoft.com/office/drawing/2014/main" id="{F982251D-4164-3A33-1F33-4EBC0EFB65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05" y="0"/>
            <a:ext cx="108615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880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59FB6F5-0170-F070-7733-CD3CBE131F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7606"/>
          <a:stretch>
            <a:fillRect/>
          </a:stretch>
        </p:blipFill>
        <p:spPr>
          <a:xfrm>
            <a:off x="7211323" y="3624782"/>
            <a:ext cx="2590523" cy="272979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B9698BEF-D8BE-34B9-8A70-FB4C88C54BAA}"/>
              </a:ext>
            </a:extLst>
          </p:cNvPr>
          <p:cNvSpPr txBox="1"/>
          <p:nvPr/>
        </p:nvSpPr>
        <p:spPr>
          <a:xfrm>
            <a:off x="7043948" y="6366697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1 (</a:t>
            </a:r>
            <a:r>
              <a:rPr lang="fr-FR" dirty="0" err="1"/>
              <a:t>Champagnol</a:t>
            </a:r>
            <a:r>
              <a:rPr lang="fr-FR" dirty="0"/>
              <a:t> D)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720EE8C-CA88-0974-5822-4525351180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25" r="24479"/>
          <a:stretch>
            <a:fillRect/>
          </a:stretch>
        </p:blipFill>
        <p:spPr>
          <a:xfrm>
            <a:off x="5460846" y="432545"/>
            <a:ext cx="2887579" cy="264778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1141F986-D195-B83B-5217-14DA9834916B}"/>
              </a:ext>
            </a:extLst>
          </p:cNvPr>
          <p:cNvSpPr txBox="1"/>
          <p:nvPr/>
        </p:nvSpPr>
        <p:spPr>
          <a:xfrm>
            <a:off x="1376536" y="6400907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5 (</a:t>
            </a:r>
            <a:r>
              <a:rPr lang="fr-FR" dirty="0" err="1"/>
              <a:t>Champagnol</a:t>
            </a:r>
            <a:r>
              <a:rPr lang="fr-FR" dirty="0"/>
              <a:t> B)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862DB17-C35A-F4FE-D2F8-5E5A5937CA0E}"/>
              </a:ext>
            </a:extLst>
          </p:cNvPr>
          <p:cNvSpPr txBox="1"/>
          <p:nvPr/>
        </p:nvSpPr>
        <p:spPr>
          <a:xfrm>
            <a:off x="5460845" y="3114188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7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74DB04C9-378C-B55B-CBED-C3964AF8F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5847" y="3636900"/>
            <a:ext cx="2590522" cy="2729797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2BB44D6A-441B-1F8F-2E87-DBACDC10B60B}"/>
              </a:ext>
            </a:extLst>
          </p:cNvPr>
          <p:cNvSpPr txBox="1"/>
          <p:nvPr/>
        </p:nvSpPr>
        <p:spPr>
          <a:xfrm>
            <a:off x="4156369" y="6366697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3 (</a:t>
            </a:r>
            <a:r>
              <a:rPr lang="fr-FR" dirty="0" err="1"/>
              <a:t>Champagnol</a:t>
            </a:r>
            <a:r>
              <a:rPr lang="fr-FR" dirty="0"/>
              <a:t> C)</a:t>
            </a:r>
          </a:p>
        </p:txBody>
      </p:sp>
      <p:pic>
        <p:nvPicPr>
          <p:cNvPr id="14" name="Image 13" descr="Une image contenant feuille, Feuilles de vigne, plein air, automne&#10;&#10;Le contenu généré par l’IA peut être incorrect.">
            <a:extLst>
              <a:ext uri="{FF2B5EF4-FFF2-40B4-BE49-F238E27FC236}">
                <a16:creationId xmlns:a16="http://schemas.microsoft.com/office/drawing/2014/main" id="{B6F25BC3-4706-2551-664A-2D9AC44659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7" t="7734" r="69336" b="58000"/>
          <a:stretch>
            <a:fillRect/>
          </a:stretch>
        </p:blipFill>
        <p:spPr>
          <a:xfrm>
            <a:off x="2091409" y="460463"/>
            <a:ext cx="2915102" cy="2619515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64AF787E-A8E8-1256-A0A7-A785E9F56C0E}"/>
              </a:ext>
            </a:extLst>
          </p:cNvPr>
          <p:cNvSpPr txBox="1"/>
          <p:nvPr/>
        </p:nvSpPr>
        <p:spPr>
          <a:xfrm>
            <a:off x="2118932" y="3114188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9  (</a:t>
            </a:r>
            <a:r>
              <a:rPr lang="fr-FR" dirty="0" err="1"/>
              <a:t>Champagnol</a:t>
            </a:r>
            <a:r>
              <a:rPr lang="fr-FR" dirty="0"/>
              <a:t> A)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A631EB37-00A1-D159-F654-BAC4B6A66A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0841" y="3636900"/>
            <a:ext cx="1986263" cy="272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38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CC99BE1-7458-65CA-3424-7344C4D08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12" y="205681"/>
            <a:ext cx="10330545" cy="308266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F47D761-EBCE-0A24-EA7D-7B7424D3AA23}"/>
              </a:ext>
            </a:extLst>
          </p:cNvPr>
          <p:cNvSpPr txBox="1"/>
          <p:nvPr/>
        </p:nvSpPr>
        <p:spPr>
          <a:xfrm>
            <a:off x="370112" y="2919010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B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7BABB82-13E6-7582-822A-FFAF51DBB2E9}"/>
              </a:ext>
            </a:extLst>
          </p:cNvPr>
          <p:cNvSpPr txBox="1"/>
          <p:nvPr/>
        </p:nvSpPr>
        <p:spPr>
          <a:xfrm>
            <a:off x="4080706" y="2919010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C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9B783ED-3468-9DAF-45DD-18638F243F35}"/>
              </a:ext>
            </a:extLst>
          </p:cNvPr>
          <p:cNvSpPr txBox="1"/>
          <p:nvPr/>
        </p:nvSpPr>
        <p:spPr>
          <a:xfrm>
            <a:off x="7923363" y="2919010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D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1F2FE51-AF7E-26C3-5E6A-C95908F26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12" y="3407732"/>
            <a:ext cx="10330545" cy="3244587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950A984-7BE7-DE1A-1B1F-1A1517DDF217}"/>
              </a:ext>
            </a:extLst>
          </p:cNvPr>
          <p:cNvSpPr txBox="1"/>
          <p:nvPr/>
        </p:nvSpPr>
        <p:spPr>
          <a:xfrm>
            <a:off x="370112" y="6206496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B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5DECA3D-0196-9AC1-3835-459B5B39A19A}"/>
              </a:ext>
            </a:extLst>
          </p:cNvPr>
          <p:cNvSpPr txBox="1"/>
          <p:nvPr/>
        </p:nvSpPr>
        <p:spPr>
          <a:xfrm>
            <a:off x="4080706" y="6206496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C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408CFC8-4107-036D-019C-C3B672194D2A}"/>
              </a:ext>
            </a:extLst>
          </p:cNvPr>
          <p:cNvSpPr txBox="1"/>
          <p:nvPr/>
        </p:nvSpPr>
        <p:spPr>
          <a:xfrm>
            <a:off x="7923363" y="6206496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Note D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BB513AD-65DA-484D-4C15-8446C0E5EAD1}"/>
              </a:ext>
            </a:extLst>
          </p:cNvPr>
          <p:cNvSpPr txBox="1"/>
          <p:nvPr/>
        </p:nvSpPr>
        <p:spPr>
          <a:xfrm rot="16200000">
            <a:off x="-1259123" y="1562345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SYRAH N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8F249B4-C8CA-53E3-8ABE-098795F30DE5}"/>
              </a:ext>
            </a:extLst>
          </p:cNvPr>
          <p:cNvSpPr txBox="1"/>
          <p:nvPr/>
        </p:nvSpPr>
        <p:spPr>
          <a:xfrm rot="16200000">
            <a:off x="-1259123" y="4947374"/>
            <a:ext cx="288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CHARDONNAY B</a:t>
            </a:r>
          </a:p>
        </p:txBody>
      </p:sp>
    </p:spTree>
    <p:extLst>
      <p:ext uri="{BB962C8B-B14F-4D97-AF65-F5344CB8AC3E}">
        <p14:creationId xmlns:p14="http://schemas.microsoft.com/office/powerpoint/2010/main" val="2143002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B889A26-A28D-EC03-62BC-27E9B55DF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025" y="600075"/>
            <a:ext cx="4752975" cy="565785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2BA43866-5D89-D454-4471-6D05C67C3C05}"/>
              </a:ext>
            </a:extLst>
          </p:cNvPr>
          <p:cNvSpPr txBox="1"/>
          <p:nvPr/>
        </p:nvSpPr>
        <p:spPr>
          <a:xfrm>
            <a:off x="5932713" y="729343"/>
            <a:ext cx="3788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feuilles émergentes semblent normales au début.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7398FA1-09A5-C1DC-1BDE-010C3AAA3541}"/>
              </a:ext>
            </a:extLst>
          </p:cNvPr>
          <p:cNvSpPr txBox="1"/>
          <p:nvPr/>
        </p:nvSpPr>
        <p:spPr>
          <a:xfrm>
            <a:off x="6096000" y="2042049"/>
            <a:ext cx="49312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Lorsque les jeunes feuilles carencées en potassium se développent, elles sont déformées ; elles deviennent brillantes et enroulées vers le bas.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CF1F946-E6FB-B57D-8B64-19855C3E3704}"/>
              </a:ext>
            </a:extLst>
          </p:cNvPr>
          <p:cNvSpPr txBox="1"/>
          <p:nvPr/>
        </p:nvSpPr>
        <p:spPr>
          <a:xfrm>
            <a:off x="6096000" y="3908753"/>
            <a:ext cx="4114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Vieille feuille avec desséchement de la périphérie du limbe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CF2BE56-C198-09FF-051A-39815460462D}"/>
              </a:ext>
            </a:extLst>
          </p:cNvPr>
          <p:cNvSpPr txBox="1"/>
          <p:nvPr/>
        </p:nvSpPr>
        <p:spPr>
          <a:xfrm>
            <a:off x="1397455" y="5651730"/>
            <a:ext cx="2090057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Plant carencé en K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7964FF5-FD2F-E92D-63B1-BE6C0BF8219F}"/>
              </a:ext>
            </a:extLst>
          </p:cNvPr>
          <p:cNvSpPr txBox="1"/>
          <p:nvPr/>
        </p:nvSpPr>
        <p:spPr>
          <a:xfrm>
            <a:off x="3629025" y="5651730"/>
            <a:ext cx="2090057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Plant normal</a:t>
            </a:r>
          </a:p>
        </p:txBody>
      </p:sp>
    </p:spTree>
    <p:extLst>
      <p:ext uri="{BB962C8B-B14F-4D97-AF65-F5344CB8AC3E}">
        <p14:creationId xmlns:p14="http://schemas.microsoft.com/office/powerpoint/2010/main" val="337959868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132</Words>
  <Application>Microsoft Office PowerPoint</Application>
  <PresentationFormat>Grand écran</PresentationFormat>
  <Paragraphs>30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Thème Office</vt:lpstr>
      <vt:lpstr>Fiches méthodo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DELPUECH Xavier</dc:creator>
  <cp:lastModifiedBy>DELPUECH Xavier</cp:lastModifiedBy>
  <cp:revision>1</cp:revision>
  <dcterms:created xsi:type="dcterms:W3CDTF">2025-01-21T14:45:53Z</dcterms:created>
  <dcterms:modified xsi:type="dcterms:W3CDTF">2025-07-02T06:14:16Z</dcterms:modified>
</cp:coreProperties>
</file>

<file path=docProps/thumbnail.jpeg>
</file>